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dabbf997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dabbf997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dabbf997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dabbf997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dabbf997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dabbf997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dabbf99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dabbf99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dabbf997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dabbf997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dabbf997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dabbf997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dabbf997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dabbf997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dabbf997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dabbf997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dabbf997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dabbf997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dabbf997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dabbf997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abbf99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abbf99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ndYbGDIFWIDZ8N2hgcD-SxHGCGeIZ5r-/view" TargetMode="External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Object Detection Using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Depth and Color Images</a:t>
            </a:r>
            <a:endParaRPr sz="48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CrazyOnes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pic>
        <p:nvPicPr>
          <p:cNvPr id="123" name="Google Shape;123;p22" title="Untitle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4325" y="1279550"/>
            <a:ext cx="6258826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152475"/>
            <a:ext cx="85206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Integrating HHA image with the RGB one for better model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of fine-tuned YOLO so that it can be used in real-world live </a:t>
            </a:r>
            <a:r>
              <a:rPr lang="en"/>
              <a:t>scenarios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7800" y="2113375"/>
            <a:ext cx="5768402" cy="272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3521" y="3079144"/>
            <a:ext cx="1142674" cy="865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3525" y="2149475"/>
            <a:ext cx="1142675" cy="8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1467450" y="1841700"/>
            <a:ext cx="6209100" cy="14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200"/>
              <a:t>Thank You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use of depth sensors has </a:t>
            </a:r>
            <a:r>
              <a:rPr lang="en"/>
              <a:t>increased</a:t>
            </a:r>
            <a:r>
              <a:rPr lang="en"/>
              <a:t> widely due to the application in various gaming consoles and autonomous car, it is important to understand the use of depth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Depth data helps in </a:t>
            </a:r>
            <a:r>
              <a:rPr lang="en"/>
              <a:t>getting</a:t>
            </a:r>
            <a:r>
              <a:rPr lang="en"/>
              <a:t> perspective about relative distances between objects present in the image along with adding one extra dimension to the available information.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analysing how this depth data can be used for increasing the accuracy of existing object detection models using machine and deep learning.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Object </a:t>
            </a:r>
            <a:r>
              <a:rPr lang="en"/>
              <a:t>Detection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574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Mask R-CNN - Detection with Segmentation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YOLOv2 - Faster and Stronger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MobileNet by Google - Lightweight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Although this models provide state-of-the-art accuracy with speed on real-</a:t>
            </a:r>
            <a:r>
              <a:rPr lang="en"/>
              <a:t>world</a:t>
            </a:r>
            <a:r>
              <a:rPr lang="en"/>
              <a:t> scenarios: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</a:t>
            </a:r>
            <a:r>
              <a:rPr lang="en"/>
              <a:t> for </a:t>
            </a:r>
            <a:r>
              <a:rPr lang="en"/>
              <a:t>pre-trained</a:t>
            </a:r>
            <a:r>
              <a:rPr lang="en"/>
              <a:t> objects is hard to </a:t>
            </a:r>
            <a:r>
              <a:rPr lang="en"/>
              <a:t>achieve</a:t>
            </a:r>
            <a:r>
              <a:rPr lang="en"/>
              <a:t> on custom objects.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use of depth sensors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 View matters a lot...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8950" y="1170125"/>
            <a:ext cx="2992650" cy="26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1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2 images for 1 particular scene, let’s train them </a:t>
            </a:r>
            <a:r>
              <a:rPr lang="en"/>
              <a:t>separately</a:t>
            </a:r>
            <a:r>
              <a:rPr lang="en"/>
              <a:t>. Then combine the models to </a:t>
            </a:r>
            <a:r>
              <a:rPr lang="en"/>
              <a:t>achieve</a:t>
            </a:r>
            <a:r>
              <a:rPr lang="en"/>
              <a:t> a better accuracy in detection.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125" y="2006275"/>
            <a:ext cx="476250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3930725"/>
            <a:ext cx="81777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 sz="1800">
                <a:solidFill>
                  <a:srgbClr val="666666"/>
                </a:solidFill>
              </a:rPr>
              <a:t>Used YOLO-v3 for default object </a:t>
            </a:r>
            <a:r>
              <a:rPr lang="en" sz="1800">
                <a:solidFill>
                  <a:srgbClr val="666666"/>
                </a:solidFill>
              </a:rPr>
              <a:t>detection</a:t>
            </a:r>
            <a:r>
              <a:rPr lang="en" sz="1800">
                <a:solidFill>
                  <a:srgbClr val="666666"/>
                </a:solidFill>
              </a:rPr>
              <a:t> for both the images but...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1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3302675"/>
            <a:ext cx="8520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approach fails miserably as YOLO fails to extract any information from the depth image of data. Faster R-CNN also fails on this depth images taken from the NYU Depth Dataset V2.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900" y="1170125"/>
            <a:ext cx="2555695" cy="198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695" y="1170125"/>
            <a:ext cx="2555695" cy="19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2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9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neural network on RGB image as well as </a:t>
            </a:r>
            <a:r>
              <a:rPr lang="en"/>
              <a:t>separately</a:t>
            </a:r>
            <a:r>
              <a:rPr lang="en"/>
              <a:t> on HHA </a:t>
            </a:r>
            <a:r>
              <a:rPr lang="en"/>
              <a:t>format</a:t>
            </a:r>
            <a:r>
              <a:rPr lang="en"/>
              <a:t> of the depth image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327" y="2068375"/>
            <a:ext cx="2978700" cy="225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125" y="2144975"/>
            <a:ext cx="3048000" cy="2266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8"/>
          <p:cNvCxnSpPr>
            <a:stCxn id="92" idx="3"/>
            <a:endCxn id="91" idx="1"/>
          </p:cNvCxnSpPr>
          <p:nvPr/>
        </p:nvCxnSpPr>
        <p:spPr>
          <a:xfrm flipH="1" rot="10800000">
            <a:off x="3785125" y="3195650"/>
            <a:ext cx="1748100" cy="8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8"/>
          <p:cNvSpPr txBox="1"/>
          <p:nvPr/>
        </p:nvSpPr>
        <p:spPr>
          <a:xfrm>
            <a:off x="1633075" y="4570800"/>
            <a:ext cx="125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Image</a:t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5955625" y="4526275"/>
            <a:ext cx="17970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HHA Image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Hackathon</a:t>
            </a:r>
            <a:r>
              <a:rPr lang="en"/>
              <a:t> Goal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our Model on one custom object using RGB and depth images and then detecting it in test images with both the types of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Selected Object:</a:t>
            </a:r>
            <a:r>
              <a:rPr lang="en"/>
              <a:t> Camera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275" y="2276400"/>
            <a:ext cx="2512925" cy="25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Dataset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Images Dataset V4 +  by Google contaning 600 categories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Microsoft Kinect RGB-D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Sample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44475"/>
            <a:ext cx="2495550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0350" y="2244475"/>
            <a:ext cx="2495550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5050" y="2226825"/>
            <a:ext cx="2495550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075" y="1698300"/>
            <a:ext cx="7177725" cy="22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